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3" r:id="rId4"/>
    <p:sldId id="259" r:id="rId5"/>
    <p:sldId id="271" r:id="rId6"/>
    <p:sldId id="272" r:id="rId7"/>
    <p:sldId id="260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71D6-960E-46C9-9837-102797CCC9A3}" type="datetimeFigureOut">
              <a:rPr lang="fr-FR" smtClean="0"/>
              <a:pPr/>
              <a:t>30/09/2013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1D173-B136-4DA6-94C8-6C60A9576D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2213198"/>
            <a:ext cx="56102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Our class = « seconde 9/seconde CLA »</a:t>
            </a:r>
            <a:endParaRPr lang="fr-FR" dirty="0"/>
          </a:p>
        </p:txBody>
      </p:sp>
      <p:pic>
        <p:nvPicPr>
          <p:cNvPr id="4" name="Espace réservé du contenu 3" descr="IMG_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-603447"/>
            <a:ext cx="6766520" cy="1800200"/>
          </a:xfrm>
        </p:spPr>
        <p:txBody>
          <a:bodyPr/>
          <a:lstStyle/>
          <a:p>
            <a:r>
              <a:rPr lang="fr-FR" dirty="0" smtClean="0"/>
              <a:t>Paris in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328592" cy="47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rganigramme : Connecteur 6"/>
          <p:cNvSpPr/>
          <p:nvPr/>
        </p:nvSpPr>
        <p:spPr>
          <a:xfrm>
            <a:off x="3779912" y="422108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Eiffel </a:t>
            </a:r>
            <a:r>
              <a:rPr lang="fr-FR" dirty="0" err="1" smtClean="0"/>
              <a:t>Tower</a:t>
            </a:r>
            <a:endParaRPr lang="fr-FR" dirty="0"/>
          </a:p>
        </p:txBody>
      </p:sp>
      <p:pic>
        <p:nvPicPr>
          <p:cNvPr id="5" name="Espace réservé du contenu 4" descr="tour eiff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324" t="12908" r="30932"/>
          <a:stretch>
            <a:fillRect/>
          </a:stretch>
        </p:blipFill>
        <p:spPr>
          <a:xfrm>
            <a:off x="2843808" y="1340768"/>
            <a:ext cx="3420031" cy="4536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« Lycée » Bergson </a:t>
            </a:r>
            <a:br>
              <a:rPr lang="fr-FR" dirty="0" smtClean="0"/>
            </a:br>
            <a:r>
              <a:rPr lang="fr-FR" dirty="0" smtClean="0"/>
              <a:t>in the 19th « arrondissement » of Paris</a:t>
            </a:r>
            <a:endParaRPr lang="fr-FR" dirty="0"/>
          </a:p>
        </p:txBody>
      </p:sp>
      <p:pic>
        <p:nvPicPr>
          <p:cNvPr id="4" name="Espace réservé du contenu 3" descr="LYCE_H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4003419" cy="2664296"/>
          </a:xfrm>
        </p:spPr>
      </p:pic>
      <p:pic>
        <p:nvPicPr>
          <p:cNvPr id="5" name="Image 4" descr="arrondisse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198490" cy="262963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« parc des Buttes Chaumont »</a:t>
            </a:r>
            <a:endParaRPr lang="fr-FR" dirty="0"/>
          </a:p>
        </p:txBody>
      </p:sp>
      <p:pic>
        <p:nvPicPr>
          <p:cNvPr id="4" name="Espace réservé du contenu 3" descr="recentes 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« Bassin de la Villette »</a:t>
            </a:r>
            <a:endParaRPr lang="fr-FR" dirty="0"/>
          </a:p>
        </p:txBody>
      </p:sp>
      <p:pic>
        <p:nvPicPr>
          <p:cNvPr id="4" name="Espace réservé du contenu 3" descr="recentes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big</a:t>
            </a:r>
            <a:r>
              <a:rPr lang="fr-FR" dirty="0" smtClean="0"/>
              <a:t> « Cité scolaire » =</a:t>
            </a:r>
            <a:br>
              <a:rPr lang="fr-FR" dirty="0" smtClean="0"/>
            </a:br>
            <a:r>
              <a:rPr lang="fr-FR" dirty="0" smtClean="0"/>
              <a:t>A group of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20" y="2607952"/>
            <a:ext cx="8315144" cy="13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« Le Lycée » =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7844265" cy="499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all over the world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335" y="1600200"/>
            <a:ext cx="6113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</Words>
  <Application>Microsoft Office PowerPoint</Application>
  <PresentationFormat>Affichage à l'écran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Presentations</vt:lpstr>
      <vt:lpstr>Paris in France</vt:lpstr>
      <vt:lpstr>The Eiffel Tower</vt:lpstr>
      <vt:lpstr>The « Lycée » Bergson  in the 19th « arrondissement » of Paris</vt:lpstr>
      <vt:lpstr>The « parc des Buttes Chaumont »</vt:lpstr>
      <vt:lpstr>The « Bassin de la Villette »</vt:lpstr>
      <vt:lpstr>A big « Cité scolaire » = A group of several schools</vt:lpstr>
      <vt:lpstr>« Le Lycée » = upper secondary school</vt:lpstr>
      <vt:lpstr>Pupils from all over the world</vt:lpstr>
      <vt:lpstr>Our class = « seconde 9/seconde CLA 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creator>admin</dc:creator>
  <cp:lastModifiedBy>admin</cp:lastModifiedBy>
  <cp:revision>14</cp:revision>
  <dcterms:created xsi:type="dcterms:W3CDTF">2013-09-11T11:28:18Z</dcterms:created>
  <dcterms:modified xsi:type="dcterms:W3CDTF">2013-09-30T06:33:21Z</dcterms:modified>
</cp:coreProperties>
</file>